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4" r:id="rId11"/>
    <p:sldId id="367" r:id="rId12"/>
    <p:sldId id="409" r:id="rId13"/>
    <p:sldId id="368" r:id="rId14"/>
    <p:sldId id="406" r:id="rId15"/>
    <p:sldId id="261" r:id="rId16"/>
    <p:sldId id="321" r:id="rId17"/>
    <p:sldId id="415" r:id="rId18"/>
    <p:sldId id="356" r:id="rId19"/>
    <p:sldId id="307" r:id="rId20"/>
    <p:sldId id="361" r:id="rId21"/>
    <p:sldId id="305" r:id="rId22"/>
    <p:sldId id="373" r:id="rId23"/>
    <p:sldId id="308" r:id="rId24"/>
    <p:sldId id="370" r:id="rId25"/>
    <p:sldId id="362" r:id="rId26"/>
    <p:sldId id="366" r:id="rId27"/>
    <p:sldId id="369" r:id="rId28"/>
    <p:sldId id="374" r:id="rId29"/>
    <p:sldId id="375" r:id="rId30"/>
    <p:sldId id="364" r:id="rId31"/>
    <p:sldId id="310" r:id="rId32"/>
    <p:sldId id="365" r:id="rId33"/>
    <p:sldId id="309" r:id="rId34"/>
    <p:sldId id="311" r:id="rId35"/>
    <p:sldId id="314" r:id="rId36"/>
    <p:sldId id="312" r:id="rId37"/>
    <p:sldId id="371" r:id="rId38"/>
    <p:sldId id="313" r:id="rId39"/>
    <p:sldId id="315" r:id="rId40"/>
    <p:sldId id="376" r:id="rId41"/>
    <p:sldId id="377" r:id="rId42"/>
    <p:sldId id="378" r:id="rId43"/>
    <p:sldId id="379" r:id="rId44"/>
    <p:sldId id="380" r:id="rId45"/>
    <p:sldId id="381" r:id="rId46"/>
    <p:sldId id="382" r:id="rId47"/>
    <p:sldId id="383" r:id="rId48"/>
    <p:sldId id="385" r:id="rId49"/>
    <p:sldId id="384" r:id="rId50"/>
    <p:sldId id="386" r:id="rId51"/>
    <p:sldId id="388" r:id="rId52"/>
    <p:sldId id="390" r:id="rId53"/>
    <p:sldId id="389" r:id="rId54"/>
    <p:sldId id="387" r:id="rId55"/>
    <p:sldId id="393" r:id="rId56"/>
    <p:sldId id="391" r:id="rId57"/>
    <p:sldId id="394" r:id="rId58"/>
    <p:sldId id="392" r:id="rId59"/>
    <p:sldId id="395" r:id="rId60"/>
    <p:sldId id="401" r:id="rId61"/>
    <p:sldId id="397" r:id="rId62"/>
    <p:sldId id="396" r:id="rId63"/>
    <p:sldId id="398" r:id="rId64"/>
    <p:sldId id="400" r:id="rId65"/>
    <p:sldId id="402" r:id="rId66"/>
    <p:sldId id="399" r:id="rId67"/>
    <p:sldId id="403" r:id="rId68"/>
    <p:sldId id="404" r:id="rId69"/>
    <p:sldId id="407" r:id="rId70"/>
    <p:sldId id="332" r:id="rId71"/>
    <p:sldId id="350" r:id="rId72"/>
    <p:sldId id="35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1/14/2023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1/14/2023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a:t>
            </a:r>
            <a:r>
              <a:rPr lang="en-US" dirty="0" err="1"/>
              <a:t>gauge,grafik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838199" y="1825625"/>
            <a:ext cx="5817433" cy="4351338"/>
          </a:xfrm>
        </p:spPr>
        <p:txBody>
          <a:bodyPr/>
          <a:lstStyle/>
          <a:p>
            <a:pPr marL="0" indent="0">
              <a:buNone/>
            </a:pPr>
            <a:r>
              <a:rPr lang="en-US" dirty="0"/>
              <a:t>0. Base Code</a:t>
            </a:r>
          </a:p>
          <a:p>
            <a:pPr marL="0" indent="0">
              <a:buNone/>
            </a:pPr>
            <a:r>
              <a:rPr lang="en-US" dirty="0"/>
              <a:t>1. Digital Output</a:t>
            </a:r>
          </a:p>
          <a:p>
            <a:pPr marL="0" indent="0">
              <a:buNone/>
            </a:pPr>
            <a:r>
              <a:rPr lang="en-US" dirty="0"/>
              <a:t>2. Digital Input</a:t>
            </a:r>
          </a:p>
          <a:p>
            <a:pPr marL="0" indent="0">
              <a:buNone/>
            </a:pPr>
            <a:r>
              <a:rPr lang="en-US" dirty="0"/>
              <a:t>3. Analog Input</a:t>
            </a:r>
          </a:p>
          <a:p>
            <a:pPr marL="0" indent="0">
              <a:buNone/>
            </a:pPr>
            <a:r>
              <a:rPr lang="en-US" dirty="0"/>
              <a:t>4. Analog Output</a:t>
            </a:r>
          </a:p>
          <a:p>
            <a:pPr marL="0" indent="0">
              <a:buNone/>
            </a:pPr>
            <a:r>
              <a:rPr lang="en-US" dirty="0"/>
              <a:t>5. </a:t>
            </a:r>
            <a:r>
              <a:rPr lang="en-US" dirty="0" err="1"/>
              <a:t>Membuat</a:t>
            </a:r>
            <a:r>
              <a:rPr lang="en-US" dirty="0"/>
              <a:t> </a:t>
            </a:r>
            <a:r>
              <a:rPr lang="en-US" dirty="0" err="1"/>
              <a:t>grafik</a:t>
            </a:r>
            <a:r>
              <a:rPr lang="en-US" dirty="0"/>
              <a:t> </a:t>
            </a:r>
            <a:r>
              <a:rPr lang="en-US" dirty="0" err="1"/>
              <a:t>dengan</a:t>
            </a:r>
            <a:r>
              <a:rPr lang="en-US" dirty="0"/>
              <a:t>  </a:t>
            </a:r>
            <a:r>
              <a:rPr lang="en-US" dirty="0" err="1"/>
              <a:t>PyQt</a:t>
            </a:r>
            <a:r>
              <a:rPr lang="en-US" dirty="0"/>
              <a:t> Chart</a:t>
            </a:r>
          </a:p>
        </p:txBody>
      </p:sp>
    </p:spTree>
    <p:extLst>
      <p:ext uri="{BB962C8B-B14F-4D97-AF65-F5344CB8AC3E}">
        <p14:creationId xmlns:p14="http://schemas.microsoft.com/office/powerpoint/2010/main" val="3120537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1945</TotalTime>
  <Words>1777</Words>
  <Application>Microsoft Office PowerPoint</Application>
  <PresentationFormat>Widescreen</PresentationFormat>
  <Paragraphs>339</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279</cp:revision>
  <dcterms:created xsi:type="dcterms:W3CDTF">2022-07-30T08:14:09Z</dcterms:created>
  <dcterms:modified xsi:type="dcterms:W3CDTF">2023-01-14T05:43:07Z</dcterms:modified>
</cp:coreProperties>
</file>